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6" r:id="rId10"/>
    <p:sldId id="265" r:id="rId11"/>
    <p:sldId id="264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7" autoAdjust="0"/>
  </p:normalViewPr>
  <p:slideViewPr>
    <p:cSldViewPr>
      <p:cViewPr varScale="1">
        <p:scale>
          <a:sx n="64" d="100"/>
          <a:sy n="64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чт 26.03.20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2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1484784"/>
            <a:ext cx="6336704" cy="4896544"/>
          </a:xfrm>
        </p:spPr>
        <p:txBody>
          <a:bodyPr/>
          <a:lstStyle/>
          <a:p>
            <a:r>
              <a:rPr lang="ru-RU" dirty="0" smtClean="0"/>
              <a:t>ПАТРИОТИЧЕСКОЕ ВОСПИТАНИЕ ВО ВТОРОЙ МЛАДШЕЙ ГРУППЕ «Малинка»</a:t>
            </a:r>
            <a:br>
              <a:rPr lang="ru-RU" dirty="0" smtClean="0"/>
            </a:br>
            <a:r>
              <a:rPr lang="ru-RU" dirty="0" smtClean="0"/>
              <a:t>воспитатели:</a:t>
            </a:r>
            <a:br>
              <a:rPr lang="ru-RU" dirty="0" smtClean="0"/>
            </a:br>
            <a:r>
              <a:rPr lang="ru-RU" dirty="0" err="1" smtClean="0"/>
              <a:t>Холостова</a:t>
            </a:r>
            <a:r>
              <a:rPr lang="ru-RU" dirty="0" smtClean="0"/>
              <a:t> Н.В.</a:t>
            </a:r>
            <a:br>
              <a:rPr lang="ru-RU" dirty="0" smtClean="0"/>
            </a:br>
            <a:r>
              <a:rPr lang="ru-RU" dirty="0" err="1" smtClean="0"/>
              <a:t>Солдатченко</a:t>
            </a:r>
            <a:r>
              <a:rPr lang="ru-RU" dirty="0" smtClean="0"/>
              <a:t> Л.В.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4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6"/>
            <a:ext cx="784887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Любовь к  природе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9219" name="Picture 3" descr="C:\Users\User\Desktop\фото\Новая папка (2)\1563717365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65145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ТЕЛЕФОН\IMG_20200131_1059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2"/>
          <a:stretch/>
        </p:blipFill>
        <p:spPr bwMode="auto">
          <a:xfrm>
            <a:off x="2339752" y="1412776"/>
            <a:ext cx="6514532" cy="51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9694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Наши праздники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8195" name="Picture 3" descr="C:\Users\User\Desktop\фото\Фото развлечение\День защиты детей\фото День защиты детей\IMG_3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412776"/>
            <a:ext cx="65527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\Фото развлечение\Новая папка\20190517_095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21" y="1396792"/>
            <a:ext cx="6545559" cy="527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фото\Новая папка (2)\20190506_1607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25903" r="12948" b="20410"/>
          <a:stretch/>
        </p:blipFill>
        <p:spPr bwMode="auto">
          <a:xfrm>
            <a:off x="2196918" y="1368584"/>
            <a:ext cx="6545559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фото\ФОТО к конференции сентябрь 2018\IMG_676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52" y="1368584"/>
            <a:ext cx="6528725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ФОТО ТЕЛЕФОН\IMG_20200306_1628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0"/>
          <a:stretch/>
        </p:blipFill>
        <p:spPr bwMode="auto">
          <a:xfrm>
            <a:off x="2315425" y="1352601"/>
            <a:ext cx="6545559" cy="527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esktop\ФОТО ТЕЛЕФОН\IMG_20200228_11173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8"/>
          <a:stretch/>
        </p:blipFill>
        <p:spPr bwMode="auto">
          <a:xfrm>
            <a:off x="2194553" y="1352519"/>
            <a:ext cx="6547924" cy="52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ФОТО ТЕЛЕФОН\IMG_20200221_0920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22334" b="15883"/>
          <a:stretch/>
        </p:blipFill>
        <p:spPr bwMode="auto">
          <a:xfrm>
            <a:off x="2244740" y="1355265"/>
            <a:ext cx="6509609" cy="52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User\Desktop\ФОТО ТЕЛЕФОН\IMG_20200218_10292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1" r="17310" b="17913"/>
          <a:stretch/>
        </p:blipFill>
        <p:spPr bwMode="auto">
          <a:xfrm>
            <a:off x="2286519" y="1387664"/>
            <a:ext cx="6603370" cy="533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844824"/>
            <a:ext cx="6120680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001" y="2310482"/>
            <a:ext cx="68762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«Детство – каждодневное открытие мира и,</a:t>
            </a:r>
          </a:p>
          <a:p>
            <a:pPr algn="ctr"/>
            <a:r>
              <a:rPr lang="ru-RU" sz="2800" dirty="0"/>
              <a:t>поэтому надо делать так, чтобы оно стало, прежде </a:t>
            </a:r>
            <a:r>
              <a:rPr lang="ru-RU" sz="2800" dirty="0" smtClean="0"/>
              <a:t>всего, познанием </a:t>
            </a:r>
            <a:r>
              <a:rPr lang="ru-RU" sz="2800" dirty="0"/>
              <a:t>человека и Отечества, их красоты и величия»</a:t>
            </a:r>
          </a:p>
          <a:p>
            <a:pPr algn="r"/>
            <a:r>
              <a:rPr lang="ru-RU" sz="2800" dirty="0"/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5763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5" y="2060848"/>
            <a:ext cx="6915339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 smtClean="0"/>
              <a:t>«Патриотическое воспитание дошкольников»</a:t>
            </a:r>
          </a:p>
          <a:p>
            <a:pPr algn="ctr"/>
            <a:endParaRPr lang="ru-RU" sz="2800" i="1" dirty="0" smtClean="0"/>
          </a:p>
          <a:p>
            <a:pPr algn="ctr"/>
            <a:r>
              <a:rPr lang="ru-RU" sz="2800" i="1" dirty="0" smtClean="0"/>
              <a:t>Программа «От рождения до школы»</a:t>
            </a:r>
          </a:p>
          <a:p>
            <a:pPr algn="ctr"/>
            <a:endParaRPr lang="ru-RU" sz="2800" i="1" dirty="0" smtClean="0"/>
          </a:p>
          <a:p>
            <a:pPr algn="ctr"/>
            <a:r>
              <a:rPr lang="ru-RU" sz="2800" i="1" dirty="0" smtClean="0"/>
              <a:t>Образовательная область</a:t>
            </a:r>
          </a:p>
          <a:p>
            <a:pPr algn="ctr"/>
            <a:r>
              <a:rPr lang="ru-RU" sz="2800" i="1" dirty="0" smtClean="0"/>
              <a:t>Социально – коммуникативное  развитие (Социализация)</a:t>
            </a:r>
            <a:endParaRPr lang="ru-RU" sz="2800" i="1" dirty="0" smtClean="0"/>
          </a:p>
          <a:p>
            <a:pPr algn="ctr"/>
            <a:endParaRPr lang="ru-RU" sz="2800" i="1" dirty="0" smtClean="0"/>
          </a:p>
          <a:p>
            <a:pPr algn="ctr"/>
            <a:r>
              <a:rPr lang="ru-RU" sz="2800" i="1" dirty="0" smtClean="0"/>
              <a:t>Формирование гендерной, семейной, гражданской принадлежности, патриотических чувств, чувства принадлежности к мировому сообществу</a:t>
            </a:r>
            <a:endParaRPr lang="ru-RU" sz="2800" i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5292080" y="2110347"/>
            <a:ext cx="3613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292080" y="2996952"/>
            <a:ext cx="3613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292080" y="4653136"/>
            <a:ext cx="3613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0" y="116632"/>
            <a:ext cx="914406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Патриотический уголок в группе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esktop\ФОТО ТЕЛЕФОН\IMG_20200318_090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6686749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1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0" y="116632"/>
            <a:ext cx="914406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Наполняемость уголка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User\Desktop\ФОТО ТЕЛЕФОН\IMG_20200324_114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04867"/>
            <a:ext cx="405045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ТЕЛЕФОН\IMG_20200324_114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70" y="1238957"/>
            <a:ext cx="3467774" cy="5532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 ТЕЛЕФОН\IMG_20200324_114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887"/>
            <a:ext cx="3462849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 ТЕЛЕФОН\IMG_20200324_114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69255"/>
            <a:ext cx="3564396" cy="5302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ФОТО ТЕЛЕФОН\IMG_20200324_1149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61" y="1304867"/>
            <a:ext cx="6480583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ФОТО ТЕЛЕФОН\IMG_20200324_1150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60" y="1374276"/>
            <a:ext cx="3636507" cy="5261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ФОТО ТЕЛЕФОН\IMG_20200324_115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27" y="1446236"/>
            <a:ext cx="3138245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ФОТО ТЕЛЕФОН\IMG_20200324_11505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9689"/>
            <a:ext cx="6577101" cy="514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User\Desktop\ФОТО ТЕЛЕФОН\IMG_20200324_11514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90" y="1566680"/>
            <a:ext cx="6365038" cy="51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ФОТО ТЕЛЕФОН\IMG_20200324_11525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35772"/>
            <a:ext cx="3616535" cy="51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User\Desktop\ФОТО ТЕЛЕФОН\IMG_20200324_11525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27" y="1435772"/>
            <a:ext cx="3466145" cy="52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Desktop\ФОТО ТЕЛЕФОН\IMG_20200324_11531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5405" r="7661" b="10410"/>
          <a:stretch/>
        </p:blipFill>
        <p:spPr bwMode="auto">
          <a:xfrm>
            <a:off x="2178549" y="1492821"/>
            <a:ext cx="3337560" cy="525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User\Desktop\ФОТО ТЕЛЕФОН\IMG_20200324_11531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06634"/>
            <a:ext cx="3720085" cy="526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О ТЕЛЕФОН\IMG_20200324_115513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"/>
          <a:stretch/>
        </p:blipFill>
        <p:spPr bwMode="auto">
          <a:xfrm rot="16200000">
            <a:off x="1255458" y="2238355"/>
            <a:ext cx="5134388" cy="32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ТЕЛЕФОН\IMG_20200324_115638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28157" r="16749" b="7668"/>
          <a:stretch/>
        </p:blipFill>
        <p:spPr bwMode="auto">
          <a:xfrm>
            <a:off x="5541012" y="1343404"/>
            <a:ext cx="3387232" cy="53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860444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Вот так наши дети пользуются материалом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User\Desktop\ФОТО ТЕЛЕФОН\IMG_20200318_090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92" y="1340768"/>
            <a:ext cx="662473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ТЕЛЕФОН\IMG_20200318_0907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07" y="1330626"/>
            <a:ext cx="660652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ФОТО ТЕЛЕФОН\IMG_20200318_091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92" y="1370504"/>
            <a:ext cx="660652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ФОТО ТЕЛЕФОН\IMG_20200318_0912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05" y="1274493"/>
            <a:ext cx="6606521" cy="5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ФОТО ТЕЛЕФОН\IMG_20200318_0913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05" y="1349549"/>
            <a:ext cx="662473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esktop\ФОТО ТЕЛЕФОН\IMG_20200318_0914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92" y="1340768"/>
            <a:ext cx="6466564" cy="52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\Desktop\ФОТО ТЕЛЕФОН\IMG_20200318_091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97" y="1324162"/>
            <a:ext cx="6624738" cy="52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8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ФОТО ТЕЛЕФОН\IMG_20200324_094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6581840" cy="52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 ТЕЛЕФОН\IMG_20200324_085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92" y="1322911"/>
            <a:ext cx="658704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О ТЕЛЕФОН\IMG_20200324_0859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40" y="1345352"/>
            <a:ext cx="6598179" cy="52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ФОТО ТЕЛЕФОН\IMG_20200324_0906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80" y="1348408"/>
            <a:ext cx="6581839" cy="52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ФОТО ТЕЛЕФОН\IMG_20200324_0855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60" y="1322911"/>
            <a:ext cx="6587042" cy="52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ФОТО ТЕЛЕФОН\IMG_20200324_0945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83" y="1348408"/>
            <a:ext cx="6624736" cy="52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064896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Сюжетно – ролевые игры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7171" name="Picture 3" descr="C:\Users\User\Desktop\фото\Новая папка (5)\20190815_081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/>
          <a:stretch/>
        </p:blipFill>
        <p:spPr bwMode="auto">
          <a:xfrm rot="5400000">
            <a:off x="2868583" y="811937"/>
            <a:ext cx="5315047" cy="63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\Новая папка (5)\20190815_0816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3" r="12083"/>
          <a:stretch/>
        </p:blipFill>
        <p:spPr bwMode="auto">
          <a:xfrm rot="5400000">
            <a:off x="2973186" y="704981"/>
            <a:ext cx="5294672" cy="651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1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70485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Методическое оснащение 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ФОТО ТЕЛЕФОН\IMG_20200324_1158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4126" r="9734" b="8988"/>
          <a:stretch/>
        </p:blipFill>
        <p:spPr bwMode="auto">
          <a:xfrm>
            <a:off x="2339752" y="1340768"/>
            <a:ext cx="371856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ТЕЛЕФОН\IMG_20200324_1158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14007" r="24210" b="8019"/>
          <a:stretch/>
        </p:blipFill>
        <p:spPr bwMode="auto">
          <a:xfrm>
            <a:off x="5436096" y="1340768"/>
            <a:ext cx="34899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ТЕЛЕФОН\IMG_20200324_1159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5662" r="4372" b="12162"/>
          <a:stretch/>
        </p:blipFill>
        <p:spPr bwMode="auto">
          <a:xfrm rot="16200000">
            <a:off x="1314818" y="2365702"/>
            <a:ext cx="5334001" cy="32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ТЕЛЕФОН\IMG_20200324_1200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" r="9530"/>
          <a:stretch/>
        </p:blipFill>
        <p:spPr bwMode="auto">
          <a:xfrm>
            <a:off x="5510431" y="1325528"/>
            <a:ext cx="3341289" cy="534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 ТЕЛЕФОН\IMG_20200324_1200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3950" r="3399" b="8995"/>
          <a:stretch/>
        </p:blipFill>
        <p:spPr bwMode="auto">
          <a:xfrm rot="16200000">
            <a:off x="1532032" y="2222000"/>
            <a:ext cx="5334001" cy="36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ОТО ТЕЛЕФОН\IMG_20200324_1200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r="2796" b="13225"/>
          <a:stretch/>
        </p:blipFill>
        <p:spPr bwMode="auto">
          <a:xfrm rot="10800000">
            <a:off x="2336696" y="1379849"/>
            <a:ext cx="6683886" cy="53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ФОТО ТЕЛЕФОН\IMG_20200318_09200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4531" r="5089" b="17731"/>
          <a:stretch/>
        </p:blipFill>
        <p:spPr bwMode="auto">
          <a:xfrm rot="16200000">
            <a:off x="3032665" y="2253631"/>
            <a:ext cx="5182439" cy="36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108</Words>
  <Application>Microsoft Office PowerPoint</Application>
  <PresentationFormat>Экран (4:3)</PresentationFormat>
  <Paragraphs>20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ПАТРИОТИЧЕСКОЕ ВОСПИТАНИЕ ВО ВТОРОЙ МЛАДШЕЙ ГРУППЕ «Малинка» воспитатели: Холостова Н.В. Солдатченко Л.В.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ПАТРИАТИЧЕСКОЕ ВОСПИТАНИЕ ВО ВТОРОЙ МЛАДШЕЙ ГРУППЕ «Малинка» воспитатели: Холостова Н.В. Солдатченко Л.В.</dc:title>
  <dc:creator>Пользователь</dc:creator>
  <cp:lastModifiedBy>Пользователь</cp:lastModifiedBy>
  <cp:revision>24</cp:revision>
  <dcterms:created xsi:type="dcterms:W3CDTF">2020-03-24T14:41:29Z</dcterms:created>
  <dcterms:modified xsi:type="dcterms:W3CDTF">2020-03-26T06:21:00Z</dcterms:modified>
</cp:coreProperties>
</file>